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91" r:id="rId5"/>
    <p:sldId id="308" r:id="rId6"/>
    <p:sldId id="324" r:id="rId7"/>
    <p:sldId id="353" r:id="rId8"/>
    <p:sldId id="281" r:id="rId9"/>
    <p:sldId id="263" r:id="rId10"/>
    <p:sldId id="268" r:id="rId11"/>
    <p:sldId id="340" r:id="rId12"/>
    <p:sldId id="288" r:id="rId13"/>
    <p:sldId id="269" r:id="rId14"/>
    <p:sldId id="292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90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6099"/>
  </p:normalViewPr>
  <p:slideViewPr>
    <p:cSldViewPr showGuides="1">
      <p:cViewPr>
        <p:scale>
          <a:sx n="100" d="100"/>
          <a:sy n="100" d="100"/>
        </p:scale>
        <p:origin x="-1944" y="-306"/>
      </p:cViewPr>
      <p:guideLst>
        <p:guide orient="horz" pos="21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78050"/>
            <a:ext cx="7772400" cy="1827213"/>
          </a:xfrm>
        </p:spPr>
        <p:txBody>
          <a:bodyPr vert="horz" wrap="square" lIns="91440" tIns="45720" rIns="91440" bIns="45720" numCol="1" rtlCol="0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广联达网络投标文件制作工具</a:t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</a:br>
            <a:r>
              <a:rPr kumimoji="0" lang="zh-CN" alt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操作说明</a:t>
            </a:r>
            <a:endParaRPr kumimoji="0" lang="zh-CN" altLang="en-US" sz="4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051" name="TextBox 3"/>
          <p:cNvSpPr txBox="1"/>
          <p:nvPr/>
        </p:nvSpPr>
        <p:spPr>
          <a:xfrm>
            <a:off x="2555875" y="6092825"/>
            <a:ext cx="5357813" cy="307975"/>
          </a:xfrm>
          <a:prstGeom prst="rect">
            <a:avLst/>
          </a:prstGeom>
          <a:noFill/>
          <a:ln w="9525">
            <a:noFill/>
          </a:ln>
        </p:spPr>
        <p:txBody>
          <a:bodyPr anchor="b" anchorCtr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广联达软件股份有限公司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113" y="2636838"/>
            <a:ext cx="5829300" cy="341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Rectangle 3"/>
          <p:cNvSpPr>
            <a:spLocks noGrp="1"/>
          </p:cNvSpPr>
          <p:nvPr>
            <p:ph type="body"/>
          </p:nvPr>
        </p:nvSpPr>
        <p:spPr>
          <a:xfrm>
            <a:off x="457200" y="1030288"/>
            <a:ext cx="8229600" cy="509587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点击工具最上方的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更新资料库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按钮（此时必须保证只有一把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锁插在电脑上），点击进入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网上资格审查资料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对企业基本信息，项目经理扫描件明细等内容进行勾选！本界面招标文件要求的所有扫描件基本信息都需要勾选，需要联合体的，插上联合体单位锁，进行“增加联合体投标单位”操作，并勾选基本资料明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1"/>
          <p:cNvSpPr txBox="1"/>
          <p:nvPr/>
        </p:nvSpPr>
        <p:spPr>
          <a:xfrm>
            <a:off x="388938" y="306388"/>
            <a:ext cx="2425700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zh-CN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2.网上资格审查资料</a:t>
            </a:r>
            <a:endParaRPr lang="zh-CN" altLang="zh-CN" sz="2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4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1550" y="4724400"/>
            <a:ext cx="3905250" cy="109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7" descr="([OUVWN8Q{]`{4)]$L]@_8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2928938"/>
            <a:ext cx="7429500" cy="349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285750" y="642938"/>
            <a:ext cx="8640763" cy="5616575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，将计价软件中生成好的投标文件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(13jt)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格式从计价软件中导出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b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，进入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商务标文件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，左上角导入投标工程量清单，会弹出一个唱标信息提示框，里面除了投标总价其他内容都是可编辑的，要求与投标函内容一致，此处工期只能输入数字类型，工具会做检查。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（此处所填内容会联动到投标函相应位置）</a:t>
            </a:r>
            <a:endParaRPr lang="zh-CN" altLang="en-US" sz="20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7" name="标题 1"/>
          <p:cNvSpPr>
            <a:spLocks noGrp="1"/>
          </p:cNvSpPr>
          <p:nvPr>
            <p:ph type="title"/>
          </p:nvPr>
        </p:nvSpPr>
        <p:spPr>
          <a:xfrm>
            <a:off x="179388" y="149225"/>
            <a:ext cx="8229600" cy="555625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3.商务标文件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关于清单扉页跟总说明使用导入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2290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8313" y="1412875"/>
            <a:ext cx="8229600" cy="4786313"/>
          </a:xfrm>
          <a:ln/>
        </p:spPr>
      </p:pic>
      <p:sp>
        <p:nvSpPr>
          <p:cNvPr id="12291" name="TextBox 3"/>
          <p:cNvSpPr txBox="1"/>
          <p:nvPr/>
        </p:nvSpPr>
        <p:spPr>
          <a:xfrm>
            <a:off x="3719513" y="3070225"/>
            <a:ext cx="2736850" cy="2030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清单扉页导入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是为了解决造价员没有签章的问题，可以导出文档后盖完造价员章导入，导入后会覆盖原先的扉页。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总说明使用导入文件：一般导入清单编制说明，也有招标文件要求添加至其他材料中的，所以看清招标文件要求制作</a:t>
            </a:r>
            <a:r>
              <a:rPr lang="zh-CN" altLang="en-US" sz="1400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1400" dirty="0">
              <a:solidFill>
                <a:srgbClr val="A6A6A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20700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4、填写投标文件格式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3314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052830"/>
            <a:ext cx="8576945" cy="4620895"/>
          </a:xfrm>
          <a:ln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438" y="1857375"/>
            <a:ext cx="5829300" cy="474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530225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5、施工组织设计导入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339" name="TextBox 6"/>
          <p:cNvSpPr txBox="1"/>
          <p:nvPr/>
        </p:nvSpPr>
        <p:spPr>
          <a:xfrm>
            <a:off x="457200" y="933450"/>
            <a:ext cx="8640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用户根据招标文件设定的评分点，对应导入相应的技术标内容即可。若有评审点无需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导入内容，添加空白文档即可。评审点下可添加多个附件，基本分，施工组织设计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不超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100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页，项目负责人答辩导入空白文档即可。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2012950"/>
            <a:ext cx="8680450" cy="465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57188" y="857250"/>
            <a:ext cx="8748712" cy="5876925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）点击进入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投标文件签章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，会有一个提示框，确定之后工具会自动将投标文件转化成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PDF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格式</a:t>
            </a:r>
            <a:endParaRPr lang="en-US" altLang="zh-CN" sz="20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）点击工具条中的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签章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按钮，选择公章、法人印鉴及签名，在需要的位置左击签章即可。</a:t>
            </a:r>
            <a:endParaRPr lang="zh-CN" altLang="en-US" sz="20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4521200"/>
            <a:ext cx="455295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6、在做好的投标文件上加盖电子签章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1049338"/>
            <a:ext cx="8659813" cy="537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7、对投标文件符合性进行检查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442913" y="1049338"/>
            <a:ext cx="8521700" cy="5808662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）点击进入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投标检查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界面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）点击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]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对投标文件符合性进行检查，检查结果会再工具中提示出来，如果有错误返回到相应部分进行修改即可。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）显示检查通过的时候，就可以生成投标文件了。</a:t>
            </a: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charRg st="75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7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charRg st="7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4011613"/>
            <a:ext cx="8272462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8、生成投标文件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46075" y="857250"/>
            <a:ext cx="8977313" cy="7983538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）点击进入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生成投标文件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界面</a:t>
            </a:r>
            <a:endParaRPr lang="en-US" altLang="zh-CN" sz="20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）点击，     ，选择保存位置，命名投标文件，点击保存。</a:t>
            </a:r>
            <a:endParaRPr lang="en-US" altLang="zh-CN" sz="20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）保存好以后，点击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生成投标文件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]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按钮，生成过程中需将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锁插入电脑，并且保证只插入一把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锁。确保电脑识别一把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锁信息，不要出现选择证书的界面。用哪把锁生成的文件，哪把锁进行开标！！！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57288"/>
            <a:ext cx="503238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606675"/>
            <a:ext cx="8177212" cy="173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8" y="4792663"/>
            <a:ext cx="2543175" cy="159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charRg st="18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1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charRg st="1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charRg st="5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charRg st="5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txEl>
                                              <p:charRg st="5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投标光盘刻录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765175"/>
            <a:ext cx="8578850" cy="5878513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、生成好的投标文件一个为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JSTF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的加密文件，这个文件需要上传到网上；一个为</a:t>
            </a:r>
            <a:r>
              <a:rPr lang="en-US" altLang="zh-CN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nJSTF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的不加密文件，这个文件用于刻录到光盘。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、光盘刻录需要在投标工具中刻录。生成好投标文件以后，将光盘放进光驱，点击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光盘刻录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]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，投标文件会自动刻录到光盘上。</a:t>
            </a: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若软件中的刻录功能无法使用时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，可自行用自己电脑上的刻录功能刻录。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、做好投标文件后请务必点击          按钮，将文件保存一下。</a:t>
            </a: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6863" y="2466975"/>
            <a:ext cx="609600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009900"/>
            <a:ext cx="6667500" cy="286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5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charRg st="63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charRg st="6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5">
                                            <p:txEl>
                                              <p:charRg st="6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54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charRg st="154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charRg st="154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35">
                                            <p:txEl>
                                              <p:charRg st="154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54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387725"/>
            <a:ext cx="6584950" cy="290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答疑文件的处理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23850" y="954088"/>
            <a:ext cx="8712200" cy="5788025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、从网上下载好的答疑文件为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JSCF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格式，和招标文件一样需要将答疑文件导入投标文件制作工具中。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、操作步骤：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）打开保存的存档文件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）在第一步答疑文件处点击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点此导入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]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，将答疑文件导进来，这时会提示是否导出招标清单文件，点击是，将最新的清单导出去制作投标文件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）答疑文件目录中有招标代理编制的答疑说明，可以点击查看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注意：务必将自己的投标文件保持和最新的清单一致</a:t>
            </a:r>
            <a:endParaRPr lang="en-US" altLang="zh-CN" sz="20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charRg st="56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char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char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9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charRg st="69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charRg st="69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charRg st="69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9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5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charRg st="135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charRg st="135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charRg st="135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5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5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charRg st="165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charRg st="165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charRg st="165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5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安装环境的说明</a:t>
            </a:r>
            <a:endParaRPr lang="zh-CN" altLang="en-US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5500" y="1071563"/>
            <a:ext cx="7493000" cy="5572125"/>
          </a:xfrm>
          <a:ln/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/>
          <p:cNvPicPr>
            <a:picLocks noChangeAspect="1"/>
          </p:cNvPicPr>
          <p:nvPr/>
        </p:nvPicPr>
        <p:blipFill>
          <a:blip r:embed="rId1"/>
          <a:srcRect r="18800" b="11006"/>
          <a:stretch>
            <a:fillRect/>
          </a:stretch>
        </p:blipFill>
        <p:spPr>
          <a:xfrm>
            <a:off x="6864350" y="2544763"/>
            <a:ext cx="515938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内容占位符 6"/>
          <p:cNvSpPr>
            <a:spLocks noGrp="1"/>
          </p:cNvSpPr>
          <p:nvPr>
            <p:ph idx="1"/>
          </p:nvPr>
        </p:nvSpPr>
        <p:spPr>
          <a:xfrm>
            <a:off x="395288" y="981075"/>
            <a:ext cx="8366125" cy="5599113"/>
          </a:xfrm>
          <a:ln/>
        </p:spPr>
        <p:txBody>
          <a:bodyPr vert="horz" wrap="square" lIns="91440" tIns="45720" rIns="91440" bIns="45720" anchor="t" anchorCtr="0"/>
          <a:p>
            <a:pPr/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、招投标相关文件格式，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jszf(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招标文件），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jcbf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（控制价），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jscf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（答疑文件） ，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njstf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（未加密投标文件）都可以通过工具上方的招投标浏览工具进行浏览检查，并导出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pdf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格式文件进行预览打印。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、刻录光盘功能，可以不选择软件内刻录功能，用自己电脑的光盘刻录功能刻录。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stf7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文件是新建自己命名的制作的文件，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图标为：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、若生成投标文件出现需要选择证书的界面，先关闭保存文档，清理证书。在打开保存的存档生成文件，生成文件时确保电脑只识别一把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</a:t>
            </a:r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锁的信息。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3716338"/>
            <a:ext cx="3067050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4076700"/>
            <a:ext cx="1555750" cy="104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其他</a:t>
            </a:r>
            <a:endParaRPr lang="zh-CN" altLang="zh-CN" sz="2000" b="0" kern="1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多</a:t>
            </a:r>
            <a:r>
              <a:rPr lang="en-US" altLang="zh-CN" kern="1200" dirty="0">
                <a:solidFill>
                  <a:srgbClr val="0A4CB6"/>
                </a:solidFill>
                <a:latin typeface="微软雅黑" panose="020B0503020204020204" pitchFamily="34" charset="-122"/>
                <a:ea typeface="+mj-ea"/>
                <a:cs typeface="+mj-cs"/>
              </a:rPr>
              <a:t>ca</a:t>
            </a:r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下载地址</a:t>
            </a:r>
            <a:endParaRPr lang="zh-CN" altLang="en-US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8" name="文本框 4"/>
          <p:cNvSpPr txBox="1"/>
          <p:nvPr/>
        </p:nvSpPr>
        <p:spPr>
          <a:xfrm>
            <a:off x="1055688" y="1012825"/>
            <a:ext cx="1539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内容占位符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72125"/>
          </a:xfrm>
          <a:ln/>
        </p:spPr>
        <p:txBody>
          <a:bodyPr anchor="t" anchorCtr="0"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kern="120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下载地址：</a:t>
            </a:r>
            <a:endPara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kern="120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https://download.bqpoint.com/download/downloaddetail.html?SourceFrom=Ztb&amp;ZtbSoftXiaQuCode=010501&amp;ZtbSoftType=DR</a:t>
            </a:r>
            <a:endPara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kern="120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安装后的图标及界面：</a:t>
            </a:r>
            <a:endPara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6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420938"/>
            <a:ext cx="75247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2636838"/>
            <a:ext cx="5988050" cy="3779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多</a:t>
            </a:r>
            <a:r>
              <a:rPr lang="en-US" altLang="zh-CN" kern="1200" dirty="0">
                <a:solidFill>
                  <a:srgbClr val="0A4CB6"/>
                </a:solidFill>
                <a:latin typeface="微软雅黑" panose="020B0503020204020204" pitchFamily="34" charset="-122"/>
                <a:ea typeface="+mj-ea"/>
                <a:cs typeface="+mj-cs"/>
              </a:rPr>
              <a:t>CA</a:t>
            </a:r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驱动检测界面</a:t>
            </a:r>
            <a:endParaRPr lang="zh-CN" altLang="en-US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7318375" cy="569912"/>
          </a:xfrm>
          <a:ln/>
        </p:spPr>
        <p:txBody>
          <a:bodyPr vert="horz" wrap="square" lIns="91440" tIns="45720" rIns="91440" bIns="45720" anchor="t" anchorCtr="0"/>
          <a:p>
            <a:pPr/>
            <a:r>
              <a: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安装投标制作工具前，确保</a:t>
            </a:r>
            <a:r>
              <a:rPr lang="en-US" altLang="zh-CN" sz="1800" kern="1200" dirty="0">
                <a:latin typeface="微软雅黑" panose="020B0503020204020204" pitchFamily="34" charset="-122"/>
                <a:ea typeface="+mn-ea"/>
                <a:cs typeface="+mn-cs"/>
              </a:rPr>
              <a:t>CA</a:t>
            </a:r>
            <a:r>
              <a: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锁检测通过</a:t>
            </a:r>
            <a:endPara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41475"/>
            <a:ext cx="7512050" cy="4741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</p:spPr>
        <p:txBody>
          <a:bodyPr vert="horz" wrap="square" lIns="91440" tIns="45720" rIns="91440" bIns="45720" anchor="ctr" anchorCtr="0"/>
          <a:p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多</a:t>
            </a:r>
            <a:r>
              <a:rPr lang="en-US" altLang="zh-CN" kern="1200" dirty="0">
                <a:solidFill>
                  <a:srgbClr val="0A4CB6"/>
                </a:solidFill>
                <a:latin typeface="微软雅黑" panose="020B0503020204020204" pitchFamily="34" charset="-122"/>
                <a:ea typeface="+mj-ea"/>
                <a:cs typeface="+mj-cs"/>
              </a:rPr>
              <a:t>CA</a:t>
            </a:r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驱动检测界面</a:t>
            </a:r>
            <a:endParaRPr lang="zh-CN" altLang="en-US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7318375" cy="569912"/>
          </a:xfrm>
        </p:spPr>
        <p:txBody>
          <a:bodyPr vert="horz" wrap="square" lIns="91440" tIns="45720" rIns="91440" bIns="45720" anchor="t" anchorCtr="0"/>
          <a:p>
            <a:r>
              <a: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安装投标制作工具前，确保</a:t>
            </a:r>
            <a:r>
              <a:rPr lang="en-US" altLang="zh-CN" sz="1800" kern="1200" dirty="0">
                <a:latin typeface="微软雅黑" panose="020B0503020204020204" pitchFamily="34" charset="-122"/>
                <a:ea typeface="+mn-ea"/>
                <a:cs typeface="+mn-cs"/>
              </a:rPr>
              <a:t>CA</a:t>
            </a:r>
            <a:r>
              <a: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锁检签章测通过</a:t>
            </a:r>
            <a:endPara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412875"/>
            <a:ext cx="8080375" cy="50996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277813" y="0"/>
            <a:ext cx="8229600" cy="785813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网络电子化招投标流程图</a:t>
            </a:r>
            <a:endParaRPr lang="zh-CN" altLang="en-US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146" name="图片 2" descr="61H0W74EYO]}}25GE729EM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052513"/>
            <a:ext cx="7496175" cy="543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kern="1200" dirty="0">
                <a:solidFill>
                  <a:srgbClr val="0A4C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lang="zh-CN" altLang="en-US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72125"/>
          </a:xfrm>
          <a:ln/>
        </p:spPr>
        <p:txBody>
          <a:bodyPr vert="horz" wrap="square" lIns="91440" tIns="45720" rIns="91440" bIns="45720" anchor="t" anchorCtr="0"/>
          <a:p>
            <a:pPr/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二、操作流程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、招标文件：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将网上下载的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JSZF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招标文件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，提示是否导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出工程量清单（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XX.13jz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，导出。</a:t>
            </a:r>
            <a:endParaRPr lang="zh-CN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网上资格审查资料。（更新资料库）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3、商务标文件：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将从计价软件中生成的投标报价文件（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XX.13jt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）导入投标工具。</a:t>
            </a:r>
            <a:endParaRPr lang="zh-CN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4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投标文件格式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（其他材料建议用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pdf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格式）</a:t>
            </a:r>
            <a:endParaRPr lang="zh-CN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5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、施工组织正文：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导入施工组织设计文件。</a:t>
            </a: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6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、投标文件签章：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在做好的投标文件上加盖电子签章</a:t>
            </a:r>
            <a:endParaRPr lang="zh-CN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7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对投标文件符合性进行检查。</a:t>
            </a:r>
            <a:endParaRPr lang="zh-CN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8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生成投标文件。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r>
              <a: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三、其他注意事项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charRg st="7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charRg st="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>
                                            <p:txEl>
                                              <p:charRg st="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9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6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8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charRg st="81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charRg st="8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99">
                                            <p:txEl>
                                              <p:charRg st="8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8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29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charRg st="129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charRg st="129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099">
                                            <p:txEl>
                                              <p:charRg st="129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29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099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9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>
                                            <p:txEl>
                                              <p:charRg st="190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charRg st="19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099">
                                            <p:txEl>
                                              <p:charRg st="19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9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22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charRg st="222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>
                                            <p:txEl>
                                              <p:charRg st="222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99">
                                            <p:txEl>
                                              <p:charRg st="222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22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45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99">
                                            <p:txEl>
                                              <p:charRg st="245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>
                                            <p:txEl>
                                              <p:charRg st="245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99">
                                            <p:txEl>
                                              <p:charRg st="245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45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62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9">
                                            <p:txEl>
                                              <p:charRg st="262" end="2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9">
                                            <p:txEl>
                                              <p:charRg st="262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099">
                                            <p:txEl>
                                              <p:charRg st="262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62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2921000"/>
            <a:ext cx="8304213" cy="386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内容占位符 5"/>
          <p:cNvSpPr>
            <a:spLocks noGrp="1"/>
          </p:cNvSpPr>
          <p:nvPr>
            <p:ph idx="1"/>
          </p:nvPr>
        </p:nvSpPr>
        <p:spPr>
          <a:xfrm>
            <a:off x="315913" y="846138"/>
            <a:ext cx="8650287" cy="5929312"/>
          </a:xfrm>
          <a:ln/>
        </p:spPr>
        <p:txBody>
          <a:bodyPr vert="horz" wrap="square" lIns="91440" tIns="45720" rIns="91440" bIns="45720" anchor="t" anchorCtr="0"/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、双击桌面上投标工具图标，打开江苏投标文件制作工具。</a:t>
            </a: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、点击“新建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盐城”会弹出一个命名保存框，请选择保存位置，并命名这个存档文件</a:t>
            </a:r>
            <a:r>
              <a:rPr lang="en-US" altLang="zh-CN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(.stf7)</a:t>
            </a:r>
            <a:r>
              <a:rPr lang="zh-CN" altLang="en-US" sz="20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0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19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268413"/>
            <a:ext cx="8858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标题 1"/>
          <p:cNvSpPr>
            <a:spLocks noGrp="1"/>
          </p:cNvSpPr>
          <p:nvPr>
            <p:ph type="title"/>
          </p:nvPr>
        </p:nvSpPr>
        <p:spPr>
          <a:xfrm>
            <a:off x="460375" y="92075"/>
            <a:ext cx="8237538" cy="549275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1、将</a:t>
            </a:r>
            <a:r>
              <a:rPr lang="en-US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JSZF</a:t>
            </a:r>
            <a:r>
              <a:rPr lang="zh-CN" altLang="zh-CN" sz="2000" b="0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招标文件导入投标工具</a:t>
            </a:r>
            <a:endParaRPr lang="zh-CN" altLang="en-US" sz="2000" kern="1200" dirty="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  <a:ln/>
        </p:spPr>
        <p:txBody>
          <a:bodyPr anchor="ctr" anchorCtr="0"/>
          <a:p>
            <a:pPr/>
            <a:endParaRPr lang="zh-CN" altLang="en-US" kern="1200">
              <a:solidFill>
                <a:srgbClr val="0A4C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72125"/>
          </a:xfrm>
          <a:ln/>
        </p:spPr>
        <p:txBody>
          <a:bodyPr anchor="t" anchorCtr="0"/>
          <a:p>
            <a:pPr>
              <a:buFont typeface="Arial" panose="020B0604020202020204" pitchFamily="34" charset="0"/>
              <a:buNone/>
            </a:pP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</a:rPr>
              <a:t>3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、点击招标文件界面的</a:t>
            </a: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</a:rPr>
              <a:t>【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点此导入</a:t>
            </a: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</a:rPr>
              <a:t>】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按钮，导入从网上下载的招标文件（</a:t>
            </a: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</a:rPr>
              <a:t>JSZF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）。</a:t>
            </a:r>
            <a:endParaRPr lang="zh-CN" altLang="en-US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  <a:sym typeface="宋体" panose="02010600030101010101" pitchFamily="2" charset="-122"/>
              </a:rPr>
              <a:t>4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、导入招标文件以后自动弹出是否导出工程量清单的窗口，点击是，然后将招标清单导出到电脑上。</a:t>
            </a:r>
            <a:endParaRPr lang="en-US" altLang="zh-CN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  <a:sym typeface="宋体" panose="02010600030101010101" pitchFamily="2" charset="-122"/>
              </a:rPr>
              <a:t>5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、将工程量清单（</a:t>
            </a:r>
            <a:r>
              <a:rPr lang="en-US" altLang="zh-CN" b="0" kern="1200" dirty="0">
                <a:latin typeface="微软雅黑" panose="020B0503020204020204" pitchFamily="34" charset="-122"/>
                <a:ea typeface="+mn-ea"/>
                <a:cs typeface="+mn-cs"/>
                <a:sym typeface="宋体" panose="02010600030101010101" pitchFamily="2" charset="-122"/>
              </a:rPr>
              <a:t>13jz</a:t>
            </a:r>
            <a:r>
              <a:rPr lang="zh-CN" altLang="en-US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格式）导入到计价软件进行组价。</a:t>
            </a:r>
            <a:endParaRPr lang="en-US" altLang="zh-CN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/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21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238" y="1916113"/>
            <a:ext cx="9021762" cy="2643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tags/tag1.xml><?xml version="1.0" encoding="utf-8"?>
<p:tagLst xmlns:p="http://schemas.openxmlformats.org/presentationml/2006/main">
  <p:tag name="KSO_WM_UNIT_PLACING_PICTURE_USER_VIEWPORT" val="{&quot;height&quot;:8700,&quot;width&quot;:13785}"/>
</p:tagLst>
</file>

<file path=ppt/tags/tag2.xml><?xml version="1.0" encoding="utf-8"?>
<p:tagLst xmlns:p="http://schemas.openxmlformats.org/presentationml/2006/main">
  <p:tag name="KSO_WM_UNIT_PLACING_PICTURE_USER_VIEWPORT" val="{&quot;height&quot;:7860,&quot;width&quot;:13410}"/>
</p:tagLst>
</file>

<file path=ppt/tags/tag3.xml><?xml version="1.0" encoding="utf-8"?>
<p:tagLst xmlns:p="http://schemas.openxmlformats.org/presentationml/2006/main">
  <p:tag name="KSO_WM_UNIT_PLACING_PICTURE_USER_VIEWPORT" val="{&quot;height&quot;:1725,&quot;width&quot;:615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2249</Words>
  <Application>WPS 演示</Application>
  <PresentationFormat>全屏显示(4:3)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多CA驱动检测界面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grandsoft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chenjy</dc:creator>
  <cp:lastModifiedBy>A   Mr Liu</cp:lastModifiedBy>
  <cp:revision>179</cp:revision>
  <dcterms:created xsi:type="dcterms:W3CDTF">2008-12-30T10:04:16Z</dcterms:created>
  <dcterms:modified xsi:type="dcterms:W3CDTF">2021-05-24T07:00:03Z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048BC2AF684143CE90B3EAEDE749BF5D</vt:lpwstr>
  </property>
</Properties>
</file>